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9BAEC"/>
    <a:srgbClr val="193E8D"/>
    <a:srgbClr val="3D5F9E"/>
    <a:srgbClr val="C00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05" autoAdjust="0"/>
  </p:normalViewPr>
  <p:slideViewPr>
    <p:cSldViewPr snapToObjects="1">
      <p:cViewPr varScale="1">
        <p:scale>
          <a:sx n="136" d="100"/>
          <a:sy n="136" d="100"/>
        </p:scale>
        <p:origin x="-464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3E684-908B-8645-BB28-9CADA4DE9393}" type="datetimeFigureOut">
              <a:rPr lang="en-US" smtClean="0"/>
              <a:t>04/11/20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2EB62-7298-8747-960F-E863AD13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569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92FA6-4D34-6049-9EBB-3F614F4B5D93}" type="datetimeFigureOut">
              <a:rPr lang="en-US" smtClean="0"/>
              <a:t>04/11/20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83444-20A9-2648-B274-628D0F281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14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ificati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 userDrawn="1"/>
        </p:nvSpPr>
        <p:spPr>
          <a:xfrm>
            <a:off x="4953000" y="1267992"/>
            <a:ext cx="4953000" cy="4714367"/>
          </a:xfrm>
          <a:prstGeom prst="rect">
            <a:avLst/>
          </a:prstGeom>
        </p:spPr>
        <p:txBody>
          <a:bodyPr lIns="612000" rIns="21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JUSTIFICATIF DE DÉPLACEMENT DÉROGATOIRE</a:t>
            </a: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1" u="none" strike="noStrike" kern="1200" spc="20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Article 9 ou 12 de la Décision Ministérielle du 30 octobre 2020 relative à l’instauration de nouvelles mesures exceptionnelles pour faire face à </a:t>
            </a:r>
            <a:br>
              <a:rPr lang="fr-FR" sz="1000" b="0" i="1" u="none" strike="noStrike" kern="1200" spc="20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</a:br>
            <a:r>
              <a:rPr lang="fr-FR" sz="1000" b="0" i="1" u="none" strike="noStrike" kern="1200" spc="20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l’évolution défavorable de l’épidémie de COVID-19.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5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/>
            </a:r>
            <a:br>
              <a:rPr lang="fr-FR" sz="105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</a:b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Je soussigné(e), 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1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Fonction</a:t>
            </a: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: </a:t>
            </a:r>
            <a:b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</a:b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1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Établissement</a:t>
            </a: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:   </a:t>
            </a:r>
          </a:p>
          <a:p>
            <a:pPr marL="0" algn="l" defTabSz="457200" rtl="0" eaLnBrk="1" latinLnBrk="0" hangingPunct="1">
              <a:lnSpc>
                <a:spcPct val="120000"/>
              </a:lnSpc>
            </a:pPr>
            <a:endParaRPr lang="fr-FR" sz="6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 marL="0" algn="l" defTabSz="457200" rtl="0" eaLnBrk="1" latinLnBrk="0" hangingPunct="1">
              <a:lnSpc>
                <a:spcPct val="12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certifie que la ou les personne(s) ci-après désignée(s), cliente(s) de l’établissement visé ci-dessus, a quitté celui-ci</a:t>
            </a:r>
          </a:p>
          <a:p>
            <a:pPr>
              <a:lnSpc>
                <a:spcPct val="120000"/>
              </a:lnSpc>
            </a:pPr>
            <a:endParaRPr lang="fr-FR" sz="105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à        h </a:t>
            </a:r>
          </a:p>
          <a:p>
            <a:pPr>
              <a:lnSpc>
                <a:spcPct val="90000"/>
              </a:lnSpc>
            </a:pPr>
            <a:endParaRPr lang="fr-FR" sz="105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endParaRPr lang="fr-FR" sz="105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Nom(s) Prénom(s) : </a:t>
            </a: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....................................................................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 .........................................................................................................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 .........................................................................................................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 .........................................................................................................</a:t>
            </a:r>
          </a:p>
          <a:p>
            <a:pPr algn="r"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 algn="r"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 algn="l">
              <a:lnSpc>
                <a:spcPct val="9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Fait à Monaco, le      /     / 20</a:t>
            </a:r>
            <a:endParaRPr lang="fr-FR" sz="1200" spc="20" noProof="0" dirty="0">
              <a:latin typeface="PT Sans"/>
              <a:cs typeface="PT San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67992"/>
            <a:ext cx="4953000" cy="4714367"/>
          </a:xfrm>
          <a:prstGeom prst="rect">
            <a:avLst/>
          </a:prstGeom>
        </p:spPr>
        <p:txBody>
          <a:bodyPr lIns="360000" rIns="468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JUSTIFICATIF DE DÉPLACEMENT DÉROGATOIRE</a:t>
            </a: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1" u="none" strike="noStrike" kern="1200" spc="20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Article 9 ou 12 de la Décision Ministérielle du 30 octobre 2020 relative à l’instauration de nouvelles mesures exceptionnelles pour faire face à </a:t>
            </a:r>
            <a:br>
              <a:rPr lang="fr-FR" sz="1000" b="0" i="1" u="none" strike="noStrike" kern="1200" spc="20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</a:br>
            <a:r>
              <a:rPr lang="fr-FR" sz="1000" b="0" i="1" u="none" strike="noStrike" kern="1200" spc="20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l’évolution défavorable de l’épidémie de COVID-19.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5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/>
            </a:r>
            <a:br>
              <a:rPr lang="fr-FR" sz="105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</a:b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Je soussigné(e), 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1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Fonction</a:t>
            </a: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: </a:t>
            </a:r>
            <a:b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</a:b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1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Établissement</a:t>
            </a: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:   </a:t>
            </a:r>
          </a:p>
          <a:p>
            <a:pPr marL="0" algn="l" defTabSz="457200" rtl="0" eaLnBrk="1" latinLnBrk="0" hangingPunct="1">
              <a:lnSpc>
                <a:spcPct val="120000"/>
              </a:lnSpc>
            </a:pPr>
            <a:endParaRPr lang="fr-FR" sz="6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 marL="0" algn="l" defTabSz="457200" rtl="0" eaLnBrk="1" latinLnBrk="0" hangingPunct="1">
              <a:lnSpc>
                <a:spcPct val="12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certifie que la ou les personne(s) ci-après désignée(s), cliente(s) de l’établissement visé ci-dessus, a quitté celui-ci</a:t>
            </a:r>
          </a:p>
          <a:p>
            <a:pPr>
              <a:lnSpc>
                <a:spcPct val="120000"/>
              </a:lnSpc>
            </a:pPr>
            <a:endParaRPr lang="fr-FR" sz="105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à        h </a:t>
            </a:r>
          </a:p>
          <a:p>
            <a:pPr>
              <a:lnSpc>
                <a:spcPct val="90000"/>
              </a:lnSpc>
            </a:pPr>
            <a:endParaRPr lang="fr-FR" sz="105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endParaRPr lang="fr-FR" sz="105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Nom(s) Prénom(s) : </a:t>
            </a: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....................................................................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 .........................................................................................................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 .........................................................................................................</a:t>
            </a:r>
          </a:p>
          <a:p>
            <a:pPr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>
              <a:lnSpc>
                <a:spcPct val="90000"/>
              </a:lnSpc>
            </a:pPr>
            <a:r>
              <a:rPr lang="fr-FR" sz="10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     .........................................................................................................</a:t>
            </a:r>
          </a:p>
          <a:p>
            <a:pPr algn="r"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 algn="r">
              <a:lnSpc>
                <a:spcPct val="90000"/>
              </a:lnSpc>
            </a:pPr>
            <a:endParaRPr lang="fr-FR" sz="1000" b="0" i="0" u="none" strike="noStrike" kern="1200" spc="20" baseline="0" noProof="0" dirty="0" smtClean="0">
              <a:solidFill>
                <a:schemeClr val="tx1"/>
              </a:solidFill>
              <a:latin typeface="PT Sans"/>
              <a:ea typeface="+mn-ea"/>
              <a:cs typeface="PT Sans"/>
            </a:endParaRPr>
          </a:p>
          <a:p>
            <a:pPr algn="l">
              <a:lnSpc>
                <a:spcPct val="90000"/>
              </a:lnSpc>
            </a:pPr>
            <a:r>
              <a:rPr lang="fr-FR" sz="1200" b="0" i="0" u="none" strike="noStrike" kern="1200" spc="20" baseline="0" noProof="0" dirty="0" smtClean="0">
                <a:solidFill>
                  <a:schemeClr val="tx1"/>
                </a:solidFill>
                <a:latin typeface="PT Sans"/>
                <a:ea typeface="+mn-ea"/>
                <a:cs typeface="PT Sans"/>
              </a:rPr>
              <a:t>Fait à Monaco, le      /     / 20</a:t>
            </a:r>
            <a:endParaRPr lang="fr-FR" sz="1200" spc="20" noProof="0" dirty="0">
              <a:latin typeface="PT Sans"/>
              <a:cs typeface="PT San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26833" y="87279"/>
            <a:ext cx="1521873" cy="8382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200">
                <a:latin typeface="PT Sans"/>
                <a:cs typeface="PT Sans"/>
              </a:defRPr>
            </a:lvl1pPr>
          </a:lstStyle>
          <a:p>
            <a:pPr lvl="0"/>
            <a:r>
              <a:rPr lang="fr-FR" noProof="0" dirty="0" smtClean="0"/>
              <a:t>Insérez votre logo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5591031" y="76200"/>
            <a:ext cx="1522800" cy="8382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200">
                <a:latin typeface="PT Sans"/>
                <a:cs typeface="PT Sans"/>
              </a:defRPr>
            </a:lvl1pPr>
          </a:lstStyle>
          <a:p>
            <a:pPr lvl="0"/>
            <a:r>
              <a:rPr lang="fr-FR" noProof="0" smtClean="0"/>
              <a:t>Insérez votre logo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1640529" y="2364143"/>
            <a:ext cx="2667000" cy="24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Remplissez votre nom et prénom</a:t>
            </a:r>
            <a:endParaRPr lang="en-GB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1640529" y="2662415"/>
            <a:ext cx="2667000" cy="2446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 baseline="0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Remplissez votre fonction</a:t>
            </a:r>
            <a:endParaRPr lang="en-GB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1640529" y="2925342"/>
            <a:ext cx="2667000" cy="2446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 baseline="0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Insérez le nom de votre établissement</a:t>
            </a:r>
            <a:endParaRPr lang="en-GB" dirty="0" smtClean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2634506" y="5547156"/>
            <a:ext cx="1676400" cy="304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100" baseline="0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Nom de l’établissement</a:t>
            </a:r>
            <a:endParaRPr lang="en-GB" dirty="0" smtClean="0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9" hasCustomPrompt="1"/>
          </p:nvPr>
        </p:nvSpPr>
        <p:spPr>
          <a:xfrm>
            <a:off x="7772400" y="5549272"/>
            <a:ext cx="1676400" cy="304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100" baseline="0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Nom de l’établissement</a:t>
            </a:r>
            <a:endParaRPr lang="en-GB" dirty="0" smtClean="0"/>
          </a:p>
        </p:txBody>
      </p:sp>
      <p:sp>
        <p:nvSpPr>
          <p:cNvPr id="21" name="Rectangle 20"/>
          <p:cNvSpPr/>
          <p:nvPr userDrawn="1"/>
        </p:nvSpPr>
        <p:spPr>
          <a:xfrm>
            <a:off x="2634506" y="5979555"/>
            <a:ext cx="1676400" cy="571568"/>
          </a:xfrm>
          <a:prstGeom prst="rect">
            <a:avLst/>
          </a:prstGeom>
          <a:ln>
            <a:noFill/>
          </a:ln>
        </p:spPr>
        <p:txBody>
          <a:bodyPr wrap="square" bIns="93600">
            <a:spAutoFit/>
          </a:bodyPr>
          <a:lstStyle/>
          <a:p>
            <a:pPr algn="ctr"/>
            <a:r>
              <a:rPr lang="fr-FR" sz="1400" b="0" i="0" u="none" strike="noStrike" kern="1200" baseline="0" noProof="0" dirty="0" smtClean="0">
                <a:solidFill>
                  <a:schemeClr val="bg1">
                    <a:lumMod val="85000"/>
                  </a:schemeClr>
                </a:solidFill>
                <a:latin typeface="PT Sans"/>
                <a:ea typeface="+mn-ea"/>
                <a:cs typeface="PT Sans"/>
              </a:rPr>
              <a:t>Nom &amp; cachet </a:t>
            </a:r>
            <a:r>
              <a:rPr lang="fr-FR" sz="1400" b="0" i="0" u="none" strike="noStrike" kern="1200" baseline="0" dirty="0" smtClean="0">
                <a:solidFill>
                  <a:schemeClr val="bg1">
                    <a:lumMod val="85000"/>
                  </a:schemeClr>
                </a:solidFill>
                <a:latin typeface="PT Sans"/>
                <a:ea typeface="+mn-ea"/>
                <a:cs typeface="PT Sans"/>
              </a:rPr>
              <a:t>de l’établissement</a:t>
            </a:r>
            <a:endParaRPr lang="en-GB" sz="1400" b="0" i="0" u="none" strike="noStrike" kern="1200" baseline="0" dirty="0">
              <a:solidFill>
                <a:schemeClr val="bg1">
                  <a:lumMod val="85000"/>
                </a:schemeClr>
              </a:solidFill>
              <a:latin typeface="PT Sans"/>
              <a:ea typeface="+mn-ea"/>
              <a:cs typeface="PT Sans"/>
            </a:endParaRPr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1640529" y="2601254"/>
            <a:ext cx="2718146" cy="1016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1"/>
        </p:nvCxnSpPr>
        <p:spPr>
          <a:xfrm>
            <a:off x="1640529" y="2867414"/>
            <a:ext cx="2718146" cy="1016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>
          <a:xfrm>
            <a:off x="1640529" y="3126534"/>
            <a:ext cx="2718146" cy="1016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>
            <a:spLocks noGrp="1"/>
          </p:cNvSpPr>
          <p:nvPr>
            <p:ph sz="quarter" idx="20" hasCustomPrompt="1"/>
          </p:nvPr>
        </p:nvSpPr>
        <p:spPr>
          <a:xfrm>
            <a:off x="6806854" y="2353064"/>
            <a:ext cx="2667000" cy="24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Remplissez votre nom et prénom</a:t>
            </a:r>
            <a:endParaRPr lang="en-GB" dirty="0" smtClean="0"/>
          </a:p>
        </p:txBody>
      </p:sp>
      <p:sp>
        <p:nvSpPr>
          <p:cNvPr id="44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6806854" y="2651336"/>
            <a:ext cx="2667000" cy="2446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 baseline="0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Remplissez votre fonction</a:t>
            </a:r>
            <a:endParaRPr lang="en-GB" dirty="0" smtClean="0"/>
          </a:p>
        </p:txBody>
      </p:sp>
      <p:sp>
        <p:nvSpPr>
          <p:cNvPr id="45" name="Content Placeholder 2"/>
          <p:cNvSpPr>
            <a:spLocks noGrp="1"/>
          </p:cNvSpPr>
          <p:nvPr>
            <p:ph sz="quarter" idx="22" hasCustomPrompt="1"/>
          </p:nvPr>
        </p:nvSpPr>
        <p:spPr>
          <a:xfrm>
            <a:off x="6806854" y="2914263"/>
            <a:ext cx="2667000" cy="2446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 baseline="0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Insérez le nom de votre établissement</a:t>
            </a:r>
            <a:endParaRPr lang="en-GB" dirty="0" smtClean="0"/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6806854" y="2590175"/>
            <a:ext cx="2718146" cy="1016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 userDrawn="1"/>
        </p:nvCxnSpPr>
        <p:spPr>
          <a:xfrm>
            <a:off x="6806854" y="2856335"/>
            <a:ext cx="2718146" cy="1016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 userDrawn="1"/>
        </p:nvCxnSpPr>
        <p:spPr>
          <a:xfrm>
            <a:off x="6806854" y="3115455"/>
            <a:ext cx="2718146" cy="1016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 userDrawn="1"/>
        </p:nvSpPr>
        <p:spPr>
          <a:xfrm>
            <a:off x="7772400" y="5966260"/>
            <a:ext cx="1676400" cy="571568"/>
          </a:xfrm>
          <a:prstGeom prst="rect">
            <a:avLst/>
          </a:prstGeom>
          <a:ln>
            <a:noFill/>
          </a:ln>
        </p:spPr>
        <p:txBody>
          <a:bodyPr wrap="square" bIns="93600">
            <a:spAutoFit/>
          </a:bodyPr>
          <a:lstStyle/>
          <a:p>
            <a:pPr algn="ctr"/>
            <a:r>
              <a:rPr lang="fr-FR" sz="1400" b="0" i="0" u="none" strike="noStrike" kern="1200" baseline="0" noProof="0" dirty="0" smtClean="0">
                <a:solidFill>
                  <a:schemeClr val="bg1">
                    <a:lumMod val="85000"/>
                  </a:schemeClr>
                </a:solidFill>
                <a:latin typeface="PT Sans"/>
                <a:ea typeface="+mn-ea"/>
                <a:cs typeface="PT Sans"/>
              </a:rPr>
              <a:t>Nom &amp; cachet </a:t>
            </a:r>
            <a:r>
              <a:rPr lang="fr-FR" sz="1400" b="0" i="0" u="none" strike="noStrike" kern="1200" baseline="0" dirty="0" smtClean="0">
                <a:solidFill>
                  <a:schemeClr val="bg1">
                    <a:lumMod val="85000"/>
                  </a:schemeClr>
                </a:solidFill>
                <a:latin typeface="PT Sans"/>
                <a:ea typeface="+mn-ea"/>
                <a:cs typeface="PT Sans"/>
              </a:rPr>
              <a:t>de l’établissement</a:t>
            </a:r>
            <a:endParaRPr lang="en-GB" sz="1400" b="0" i="0" u="none" strike="noStrike" kern="1200" baseline="0" dirty="0">
              <a:solidFill>
                <a:schemeClr val="bg1">
                  <a:lumMod val="85000"/>
                </a:schemeClr>
              </a:solidFill>
              <a:latin typeface="PT Sans"/>
              <a:ea typeface="+mn-ea"/>
              <a:cs typeface="PT Sans"/>
            </a:endParaRPr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3" hasCustomPrompt="1"/>
          </p:nvPr>
        </p:nvSpPr>
        <p:spPr>
          <a:xfrm>
            <a:off x="2101106" y="87279"/>
            <a:ext cx="2209800" cy="838200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000"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noProof="0" dirty="0" smtClean="0"/>
              <a:t>Insérez </a:t>
            </a:r>
            <a:r>
              <a:rPr lang="fr-FR" dirty="0" smtClean="0"/>
              <a:t>votre adresse</a:t>
            </a:r>
            <a:endParaRPr lang="fr-FR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4" hasCustomPrompt="1"/>
          </p:nvPr>
        </p:nvSpPr>
        <p:spPr>
          <a:xfrm>
            <a:off x="7267431" y="76200"/>
            <a:ext cx="2210400" cy="838200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000">
                <a:latin typeface="PT Sans"/>
                <a:cs typeface="PT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noProof="0" dirty="0" smtClean="0"/>
              <a:t>Insérez </a:t>
            </a:r>
            <a:r>
              <a:rPr lang="fr-FR" dirty="0" smtClean="0"/>
              <a:t>votre adresse</a:t>
            </a:r>
            <a:endParaRPr lang="fr-FR" dirty="0"/>
          </a:p>
        </p:txBody>
      </p:sp>
      <p:cxnSp>
        <p:nvCxnSpPr>
          <p:cNvPr id="65" name="Straight Connector 64"/>
          <p:cNvCxnSpPr/>
          <p:nvPr userDrawn="1"/>
        </p:nvCxnSpPr>
        <p:spPr>
          <a:xfrm>
            <a:off x="671578" y="4071948"/>
            <a:ext cx="3048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>
            <a:off x="1851122" y="5797140"/>
            <a:ext cx="1524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2366250" y="5797140"/>
            <a:ext cx="1524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>
            <a:off x="6772664" y="5786061"/>
            <a:ext cx="1524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7028672" y="5786061"/>
            <a:ext cx="1524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 userDrawn="1"/>
        </p:nvCxnSpPr>
        <p:spPr>
          <a:xfrm>
            <a:off x="7543800" y="5786061"/>
            <a:ext cx="1524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 userDrawn="1"/>
        </p:nvCxnSpPr>
        <p:spPr>
          <a:xfrm>
            <a:off x="1128778" y="4071948"/>
            <a:ext cx="3048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 userDrawn="1"/>
        </p:nvCxnSpPr>
        <p:spPr>
          <a:xfrm>
            <a:off x="5839992" y="4060869"/>
            <a:ext cx="3048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 userDrawn="1"/>
        </p:nvCxnSpPr>
        <p:spPr>
          <a:xfrm>
            <a:off x="6297192" y="4060869"/>
            <a:ext cx="3048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 userDrawn="1"/>
        </p:nvCxnSpPr>
        <p:spPr>
          <a:xfrm>
            <a:off x="1567706" y="5797140"/>
            <a:ext cx="152400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23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4960994" y="0"/>
            <a:ext cx="0" cy="685800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0" y="6627168"/>
            <a:ext cx="49609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bg1"/>
                </a:solidFill>
                <a:latin typeface="PT Sans"/>
                <a:cs typeface="PT Sans"/>
              </a:rPr>
              <a:t>Ce modèle a été créé par runnymarmalade.com</a:t>
            </a:r>
            <a:endParaRPr lang="en-GB" sz="900" dirty="0">
              <a:solidFill>
                <a:schemeClr val="bg1"/>
              </a:solidFill>
              <a:latin typeface="PT Sans"/>
              <a:cs typeface="PT San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945006" y="6627168"/>
            <a:ext cx="49609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bg1"/>
                </a:solidFill>
                <a:latin typeface="PT Sans"/>
                <a:cs typeface="PT Sans"/>
              </a:rPr>
              <a:t>Ce modèle a été créé par runnymarmalade.com</a:t>
            </a:r>
            <a:endParaRPr lang="en-GB" sz="900" dirty="0">
              <a:solidFill>
                <a:schemeClr val="bg1"/>
              </a:solidFill>
              <a:latin typeface="PT Sans"/>
              <a:cs typeface="PT Sans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 flipH="1">
            <a:off x="4865745" y="6578085"/>
            <a:ext cx="19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✂</a:t>
            </a:r>
            <a:endParaRPr lang="en-GB" dirty="0">
              <a:latin typeface="Wingdings" charset="2"/>
              <a:cs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965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216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>https://runnymarmalade.com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Justificatif de Déplacement Derogatoire Monaco Pour Restaurants</dc:title>
  <dc:subject/>
  <dc:creator/>
  <cp:keywords>Modèle, Justificatif, COVID-19, Déplacement, Monaco, Restaurants</cp:keywords>
  <dc:description>Trouvez l'original sur https://covid19.mc/wp-content/uploads/2020/10/JUSTIFICATIF-DE-DEPLACEMENT-DEROGATOIRE.pdf</dc:description>
  <cp:lastModifiedBy>Thomas Papanikolaou</cp:lastModifiedBy>
  <cp:revision>66</cp:revision>
  <cp:lastPrinted>2020-11-03T15:56:50Z</cp:lastPrinted>
  <dcterms:created xsi:type="dcterms:W3CDTF">2020-11-03T09:35:49Z</dcterms:created>
  <dcterms:modified xsi:type="dcterms:W3CDTF">2020-11-04T08:41:56Z</dcterms:modified>
  <cp:category>Modèle PowerPoint  PPTX</cp:category>
</cp:coreProperties>
</file>